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4572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9772" marL="327272" marR="0" rtl="0" algn="l">
              <a:spcBef>
                <a:spcPts val="0"/>
              </a:spcBef>
              <a:defRPr/>
            </a:lvl2pPr>
            <a:lvl3pPr indent="-6844" marL="654545" marR="0" rtl="0" algn="l">
              <a:spcBef>
                <a:spcPts val="0"/>
              </a:spcBef>
              <a:defRPr/>
            </a:lvl3pPr>
            <a:lvl4pPr indent="-3916" marL="981816" marR="0" rtl="0" algn="l">
              <a:spcBef>
                <a:spcPts val="0"/>
              </a:spcBef>
              <a:defRPr/>
            </a:lvl4pPr>
            <a:lvl5pPr indent="-988" marL="1309089" marR="0" rtl="0" algn="l">
              <a:spcBef>
                <a:spcPts val="0"/>
              </a:spcBef>
              <a:defRPr/>
            </a:lvl5pPr>
            <a:lvl6pPr indent="-10760" marL="1636361" marR="0" rtl="0" algn="l">
              <a:spcBef>
                <a:spcPts val="0"/>
              </a:spcBef>
              <a:defRPr/>
            </a:lvl6pPr>
            <a:lvl7pPr indent="-7834" marL="1963634" marR="0" rtl="0" algn="l">
              <a:spcBef>
                <a:spcPts val="0"/>
              </a:spcBef>
              <a:defRPr/>
            </a:lvl7pPr>
            <a:lvl8pPr indent="-4906" marL="2290906" marR="0" rtl="0" algn="l">
              <a:spcBef>
                <a:spcPts val="0"/>
              </a:spcBef>
              <a:defRPr/>
            </a:lvl8pPr>
            <a:lvl9pPr indent="-1977" marL="2618178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-9772" marL="327272" marR="0" rtl="0" algn="l">
              <a:spcBef>
                <a:spcPts val="0"/>
              </a:spcBef>
              <a:defRPr/>
            </a:lvl2pPr>
            <a:lvl3pPr indent="-6844" marL="654545" marR="0" rtl="0" algn="l">
              <a:spcBef>
                <a:spcPts val="0"/>
              </a:spcBef>
              <a:defRPr/>
            </a:lvl3pPr>
            <a:lvl4pPr indent="-3916" marL="981816" marR="0" rtl="0" algn="l">
              <a:spcBef>
                <a:spcPts val="0"/>
              </a:spcBef>
              <a:defRPr/>
            </a:lvl4pPr>
            <a:lvl5pPr indent="-988" marL="1309089" marR="0" rtl="0" algn="l">
              <a:spcBef>
                <a:spcPts val="0"/>
              </a:spcBef>
              <a:defRPr/>
            </a:lvl5pPr>
            <a:lvl6pPr indent="-10760" marL="1636361" marR="0" rtl="0" algn="l">
              <a:spcBef>
                <a:spcPts val="0"/>
              </a:spcBef>
              <a:defRPr/>
            </a:lvl6pPr>
            <a:lvl7pPr indent="-7834" marL="1963634" marR="0" rtl="0" algn="l">
              <a:spcBef>
                <a:spcPts val="0"/>
              </a:spcBef>
              <a:defRPr/>
            </a:lvl7pPr>
            <a:lvl8pPr indent="-4906" marL="2290906" marR="0" rtl="0" algn="l">
              <a:spcBef>
                <a:spcPts val="0"/>
              </a:spcBef>
              <a:defRPr/>
            </a:lvl8pPr>
            <a:lvl9pPr indent="-1977" marL="2618178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42900" y="1143000"/>
            <a:ext cx="61721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9772" marL="327272" marR="0" rtl="0" algn="l">
              <a:spcBef>
                <a:spcPts val="0"/>
              </a:spcBef>
              <a:defRPr/>
            </a:lvl2pPr>
            <a:lvl3pPr indent="-6844" marL="654545" marR="0" rtl="0" algn="l">
              <a:spcBef>
                <a:spcPts val="0"/>
              </a:spcBef>
              <a:defRPr/>
            </a:lvl3pPr>
            <a:lvl4pPr indent="-3916" marL="981816" marR="0" rtl="0" algn="l">
              <a:spcBef>
                <a:spcPts val="0"/>
              </a:spcBef>
              <a:defRPr/>
            </a:lvl4pPr>
            <a:lvl5pPr indent="-988" marL="1309089" marR="0" rtl="0" algn="l">
              <a:spcBef>
                <a:spcPts val="0"/>
              </a:spcBef>
              <a:defRPr/>
            </a:lvl5pPr>
            <a:lvl6pPr indent="-10760" marL="1636361" marR="0" rtl="0" algn="l">
              <a:spcBef>
                <a:spcPts val="0"/>
              </a:spcBef>
              <a:defRPr/>
            </a:lvl6pPr>
            <a:lvl7pPr indent="-7834" marL="1963634" marR="0" rtl="0" algn="l">
              <a:spcBef>
                <a:spcPts val="0"/>
              </a:spcBef>
              <a:defRPr/>
            </a:lvl7pPr>
            <a:lvl8pPr indent="-4906" marL="2290906" marR="0" rtl="0" algn="l">
              <a:spcBef>
                <a:spcPts val="0"/>
              </a:spcBef>
              <a:defRPr/>
            </a:lvl8pPr>
            <a:lvl9pPr indent="-1977" marL="2618178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42900" y="1143000"/>
            <a:ext cx="61721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42900" y="1143000"/>
            <a:ext cx="61721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342900" y="1143000"/>
            <a:ext cx="61721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342900" y="1143000"/>
            <a:ext cx="61721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628650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3121553" y="-1275821"/>
            <a:ext cx="2900892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5592233" y="1194858"/>
            <a:ext cx="387455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1591732" y="-719666"/>
            <a:ext cx="387455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1143000" y="748241"/>
            <a:ext cx="6858000" cy="159173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143000" y="2401358"/>
            <a:ext cx="6858000" cy="11038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None/>
              <a:defRPr/>
            </a:lvl1pPr>
            <a:lvl2pPr indent="-14" marL="304815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2pPr>
            <a:lvl3pPr indent="-29" marL="609630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3pPr>
            <a:lvl4pPr indent="-46" marL="914446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4pPr>
            <a:lvl5pPr indent="-61" marL="1219261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5pPr>
            <a:lvl6pPr indent="-75" marL="1524076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6pPr>
            <a:lvl7pPr indent="-91" marL="1828891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7pPr>
            <a:lvl8pPr indent="-106" marL="2133707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8pPr>
            <a:lvl9pPr indent="-122" marL="2438522" marR="0" rtl="0" algn="ctr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628650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28650" y="1217083"/>
            <a:ext cx="7886700" cy="29008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623887" y="1139825"/>
            <a:ext cx="7886700" cy="19018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23887" y="3059641"/>
            <a:ext cx="7886700" cy="1000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-14" marL="30481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-29" marL="60963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-46" marL="91444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-61" marL="121926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-75" marL="152407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-91" marL="182889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-106" marL="2133707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-122" marL="243852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28650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28650" y="1217083"/>
            <a:ext cx="3886200" cy="29008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29150" y="1217083"/>
            <a:ext cx="3886200" cy="29008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29841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29841" y="1120775"/>
            <a:ext cx="3868340" cy="5492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-14" marL="304815" rtl="0">
              <a:spcBef>
                <a:spcPts val="0"/>
              </a:spcBef>
              <a:buFont typeface="Calibri"/>
              <a:buNone/>
              <a:defRPr/>
            </a:lvl2pPr>
            <a:lvl3pPr indent="-29" marL="609630" rtl="0">
              <a:spcBef>
                <a:spcPts val="0"/>
              </a:spcBef>
              <a:buFont typeface="Calibri"/>
              <a:buNone/>
              <a:defRPr/>
            </a:lvl3pPr>
            <a:lvl4pPr indent="-46" marL="914446" rtl="0">
              <a:spcBef>
                <a:spcPts val="0"/>
              </a:spcBef>
              <a:buFont typeface="Calibri"/>
              <a:buNone/>
              <a:defRPr/>
            </a:lvl4pPr>
            <a:lvl5pPr indent="-61" marL="1219261" rtl="0">
              <a:spcBef>
                <a:spcPts val="0"/>
              </a:spcBef>
              <a:buFont typeface="Calibri"/>
              <a:buNone/>
              <a:defRPr/>
            </a:lvl5pPr>
            <a:lvl6pPr indent="-75" marL="1524076" rtl="0">
              <a:spcBef>
                <a:spcPts val="0"/>
              </a:spcBef>
              <a:buFont typeface="Calibri"/>
              <a:buNone/>
              <a:defRPr/>
            </a:lvl6pPr>
            <a:lvl7pPr indent="-91" marL="1828891" rtl="0">
              <a:spcBef>
                <a:spcPts val="0"/>
              </a:spcBef>
              <a:buFont typeface="Calibri"/>
              <a:buNone/>
              <a:defRPr/>
            </a:lvl7pPr>
            <a:lvl8pPr indent="-106" marL="2133707" rtl="0">
              <a:spcBef>
                <a:spcPts val="0"/>
              </a:spcBef>
              <a:buFont typeface="Calibri"/>
              <a:buNone/>
              <a:defRPr/>
            </a:lvl8pPr>
            <a:lvl9pPr indent="-122" marL="2438522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629841" y="1670050"/>
            <a:ext cx="3868340" cy="24563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629150" y="1120775"/>
            <a:ext cx="3887390" cy="5492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-14" marL="304815" rtl="0">
              <a:spcBef>
                <a:spcPts val="0"/>
              </a:spcBef>
              <a:buFont typeface="Calibri"/>
              <a:buNone/>
              <a:defRPr/>
            </a:lvl2pPr>
            <a:lvl3pPr indent="-29" marL="609630" rtl="0">
              <a:spcBef>
                <a:spcPts val="0"/>
              </a:spcBef>
              <a:buFont typeface="Calibri"/>
              <a:buNone/>
              <a:defRPr/>
            </a:lvl3pPr>
            <a:lvl4pPr indent="-46" marL="914446" rtl="0">
              <a:spcBef>
                <a:spcPts val="0"/>
              </a:spcBef>
              <a:buFont typeface="Calibri"/>
              <a:buNone/>
              <a:defRPr/>
            </a:lvl4pPr>
            <a:lvl5pPr indent="-61" marL="1219261" rtl="0">
              <a:spcBef>
                <a:spcPts val="0"/>
              </a:spcBef>
              <a:buFont typeface="Calibri"/>
              <a:buNone/>
              <a:defRPr/>
            </a:lvl5pPr>
            <a:lvl6pPr indent="-75" marL="1524076" rtl="0">
              <a:spcBef>
                <a:spcPts val="0"/>
              </a:spcBef>
              <a:buFont typeface="Calibri"/>
              <a:buNone/>
              <a:defRPr/>
            </a:lvl6pPr>
            <a:lvl7pPr indent="-91" marL="1828891" rtl="0">
              <a:spcBef>
                <a:spcPts val="0"/>
              </a:spcBef>
              <a:buFont typeface="Calibri"/>
              <a:buNone/>
              <a:defRPr/>
            </a:lvl7pPr>
            <a:lvl8pPr indent="-106" marL="2133707" rtl="0">
              <a:spcBef>
                <a:spcPts val="0"/>
              </a:spcBef>
              <a:buFont typeface="Calibri"/>
              <a:buNone/>
              <a:defRPr/>
            </a:lvl8pPr>
            <a:lvl9pPr indent="-122" marL="2438522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629150" y="1670050"/>
            <a:ext cx="3887390" cy="24563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628650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29841" y="304800"/>
            <a:ext cx="2949178" cy="10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887391" y="658283"/>
            <a:ext cx="4629150" cy="32490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29841" y="1371600"/>
            <a:ext cx="2949178" cy="25410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-14" marL="304815" rtl="0">
              <a:spcBef>
                <a:spcPts val="0"/>
              </a:spcBef>
              <a:buFont typeface="Calibri"/>
              <a:buNone/>
              <a:defRPr/>
            </a:lvl2pPr>
            <a:lvl3pPr indent="-29" marL="609630" rtl="0">
              <a:spcBef>
                <a:spcPts val="0"/>
              </a:spcBef>
              <a:buFont typeface="Calibri"/>
              <a:buNone/>
              <a:defRPr/>
            </a:lvl3pPr>
            <a:lvl4pPr indent="-46" marL="914446" rtl="0">
              <a:spcBef>
                <a:spcPts val="0"/>
              </a:spcBef>
              <a:buFont typeface="Calibri"/>
              <a:buNone/>
              <a:defRPr/>
            </a:lvl4pPr>
            <a:lvl5pPr indent="-61" marL="1219261" rtl="0">
              <a:spcBef>
                <a:spcPts val="0"/>
              </a:spcBef>
              <a:buFont typeface="Calibri"/>
              <a:buNone/>
              <a:defRPr/>
            </a:lvl5pPr>
            <a:lvl6pPr indent="-75" marL="1524076" rtl="0">
              <a:spcBef>
                <a:spcPts val="0"/>
              </a:spcBef>
              <a:buFont typeface="Calibri"/>
              <a:buNone/>
              <a:defRPr/>
            </a:lvl6pPr>
            <a:lvl7pPr indent="-91" marL="1828891" rtl="0">
              <a:spcBef>
                <a:spcPts val="0"/>
              </a:spcBef>
              <a:buFont typeface="Calibri"/>
              <a:buNone/>
              <a:defRPr/>
            </a:lvl7pPr>
            <a:lvl8pPr indent="-106" marL="2133707" rtl="0">
              <a:spcBef>
                <a:spcPts val="0"/>
              </a:spcBef>
              <a:buFont typeface="Calibri"/>
              <a:buNone/>
              <a:defRPr/>
            </a:lvl8pPr>
            <a:lvl9pPr indent="-122" marL="2438522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29841" y="304800"/>
            <a:ext cx="2949178" cy="10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3887391" y="658283"/>
            <a:ext cx="4629150" cy="3249083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29841" y="1371600"/>
            <a:ext cx="2949178" cy="25410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-14" marL="304815" rtl="0">
              <a:spcBef>
                <a:spcPts val="0"/>
              </a:spcBef>
              <a:buFont typeface="Calibri"/>
              <a:buNone/>
              <a:defRPr/>
            </a:lvl2pPr>
            <a:lvl3pPr indent="-29" marL="609630" rtl="0">
              <a:spcBef>
                <a:spcPts val="0"/>
              </a:spcBef>
              <a:buFont typeface="Calibri"/>
              <a:buNone/>
              <a:defRPr/>
            </a:lvl3pPr>
            <a:lvl4pPr indent="-46" marL="914446" rtl="0">
              <a:spcBef>
                <a:spcPts val="0"/>
              </a:spcBef>
              <a:buFont typeface="Calibri"/>
              <a:buNone/>
              <a:defRPr/>
            </a:lvl4pPr>
            <a:lvl5pPr indent="-61" marL="1219261" rtl="0">
              <a:spcBef>
                <a:spcPts val="0"/>
              </a:spcBef>
              <a:buFont typeface="Calibri"/>
              <a:buNone/>
              <a:defRPr/>
            </a:lvl5pPr>
            <a:lvl6pPr indent="-75" marL="1524076" rtl="0">
              <a:spcBef>
                <a:spcPts val="0"/>
              </a:spcBef>
              <a:buFont typeface="Calibri"/>
              <a:buNone/>
              <a:defRPr/>
            </a:lvl6pPr>
            <a:lvl7pPr indent="-91" marL="1828891" rtl="0">
              <a:spcBef>
                <a:spcPts val="0"/>
              </a:spcBef>
              <a:buFont typeface="Calibri"/>
              <a:buNone/>
              <a:defRPr/>
            </a:lvl7pPr>
            <a:lvl8pPr indent="-106" marL="2133707" rtl="0">
              <a:spcBef>
                <a:spcPts val="0"/>
              </a:spcBef>
              <a:buFont typeface="Calibri"/>
              <a:buNone/>
              <a:defRPr/>
            </a:lvl8pPr>
            <a:lvl9pPr indent="-122" marL="2438522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28650" y="243416"/>
            <a:ext cx="7886700" cy="8837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28650" y="1217083"/>
            <a:ext cx="7886700" cy="29008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853" marL="152408" marR="0" rtl="0" algn="l">
              <a:lnSpc>
                <a:spcPct val="90000"/>
              </a:lnSpc>
              <a:spcBef>
                <a:spcPts val="667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50823" marL="457223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67792" marL="762038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76253" marL="1066853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76268" marL="1371669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76283" marL="1676483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76299" marL="1981299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76313" marL="2286114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76330" marL="2590930" marR="0" rtl="0" algn="l">
              <a:lnSpc>
                <a:spcPct val="90000"/>
              </a:lnSpc>
              <a:spcBef>
                <a:spcPts val="333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286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028950" y="4237567"/>
            <a:ext cx="3086099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-14" marL="304815" marR="0" rtl="0" algn="l">
              <a:spcBef>
                <a:spcPts val="0"/>
              </a:spcBef>
              <a:defRPr/>
            </a:lvl2pPr>
            <a:lvl3pPr indent="-29" marL="609630" marR="0" rtl="0" algn="l">
              <a:spcBef>
                <a:spcPts val="0"/>
              </a:spcBef>
              <a:defRPr/>
            </a:lvl3pPr>
            <a:lvl4pPr indent="-46" marL="914446" marR="0" rtl="0" algn="l">
              <a:spcBef>
                <a:spcPts val="0"/>
              </a:spcBef>
              <a:defRPr/>
            </a:lvl4pPr>
            <a:lvl5pPr indent="-61" marL="1219261" marR="0" rtl="0" algn="l">
              <a:spcBef>
                <a:spcPts val="0"/>
              </a:spcBef>
              <a:defRPr/>
            </a:lvl5pPr>
            <a:lvl6pPr indent="-75" marL="1524076" marR="0" rtl="0" algn="l">
              <a:spcBef>
                <a:spcPts val="0"/>
              </a:spcBef>
              <a:defRPr/>
            </a:lvl6pPr>
            <a:lvl7pPr indent="-91" marL="1828891" marR="0" rtl="0" algn="l">
              <a:spcBef>
                <a:spcPts val="0"/>
              </a:spcBef>
              <a:defRPr/>
            </a:lvl7pPr>
            <a:lvl8pPr indent="-106" marL="2133707" marR="0" rtl="0" algn="l">
              <a:spcBef>
                <a:spcPts val="0"/>
              </a:spcBef>
              <a:defRPr/>
            </a:lvl8pPr>
            <a:lvl9pPr indent="-122" marL="2438522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457950" y="4237567"/>
            <a:ext cx="2057400" cy="24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2.jpg"/><Relationship Id="rId3" Type="http://schemas.openxmlformats.org/officeDocument/2006/relationships/image" Target="../media/image00.png"/><Relationship Id="rId6" Type="http://schemas.openxmlformats.org/officeDocument/2006/relationships/image" Target="../media/image05.png"/><Relationship Id="rId5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5.png"/><Relationship Id="rId3" Type="http://schemas.openxmlformats.org/officeDocument/2006/relationships/image" Target="../media/image08.png"/><Relationship Id="rId6" Type="http://schemas.openxmlformats.org/officeDocument/2006/relationships/image" Target="../media/image01.jpg"/><Relationship Id="rId5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3.png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4.png"/><Relationship Id="rId3" Type="http://schemas.openxmlformats.org/officeDocument/2006/relationships/image" Target="../media/image06.png"/><Relationship Id="rId6" Type="http://schemas.openxmlformats.org/officeDocument/2006/relationships/image" Target="../media/image05.png"/><Relationship Id="rId5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30750" l="0" r="0" t="28835"/>
          <a:stretch/>
        </p:blipFill>
        <p:spPr>
          <a:xfrm>
            <a:off x="60450" y="2640775"/>
            <a:ext cx="7620000" cy="17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5299338" y="434446"/>
            <a:ext cx="3508800" cy="2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8214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766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MAY 3 </a:t>
            </a:r>
            <a:r>
              <a:rPr b="1" lang="en-US" sz="2766">
                <a:solidFill>
                  <a:srgbClr val="11225B"/>
                </a:solidFill>
              </a:rPr>
              <a:t>LOS ANGELES</a:t>
            </a:r>
            <a:r>
              <a:rPr b="1" baseline="0" i="0" lang="en-US" sz="2766" u="none" cap="none" strike="noStrike">
                <a:solidFill>
                  <a:srgbClr val="1122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766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RUN4UNITY </a:t>
            </a:r>
            <a:r>
              <a:rPr b="1" baseline="0" i="0" lang="en-US" sz="2766" u="none" cap="none" strike="noStrike">
                <a:solidFill>
                  <a:srgbClr val="11225B"/>
                </a:solidFill>
                <a:latin typeface="Arial"/>
                <a:ea typeface="Arial"/>
                <a:cs typeface="Arial"/>
                <a:sym typeface="Arial"/>
              </a:rPr>
              <a:t>2015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011985" y="3268264"/>
            <a:ext cx="2639999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1" lang="en-US" sz="1400" u="none" cap="none" strike="noStrike">
                <a:solidFill>
                  <a:srgbClr val="0000FF"/>
                </a:solidFill>
                <a:latin typeface="Cantarell"/>
                <a:ea typeface="Cantarell"/>
                <a:cs typeface="Cantarell"/>
                <a:sym typeface="Cantarell"/>
              </a:rPr>
              <a:t>www.run4unity.net   #run4unity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936433" y="565802"/>
            <a:ext cx="3168300" cy="4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221818"/>
              </a:lnSpc>
              <a:spcBef>
                <a:spcPts val="0"/>
              </a:spcBef>
              <a:buNone/>
            </a:pPr>
            <a:r>
              <a:t/>
            </a:r>
            <a:endParaRPr b="1" baseline="0" i="0" sz="1100" u="none" cap="none" strike="noStrike">
              <a:solidFill>
                <a:srgbClr val="96BF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9153" y="1891687"/>
            <a:ext cx="220199" cy="22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91296" y="2277625"/>
            <a:ext cx="195900" cy="19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 rotWithShape="1">
          <a:blip r:embed="rId6">
            <a:alphaModFix/>
          </a:blip>
          <a:srcRect b="51815" l="1731" r="88295" t="23947"/>
          <a:stretch/>
        </p:blipFill>
        <p:spPr>
          <a:xfrm>
            <a:off x="8047000" y="250200"/>
            <a:ext cx="952499" cy="10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6">
            <a:alphaModFix/>
          </a:blip>
          <a:srcRect b="0" l="25233" r="0" t="0"/>
          <a:stretch/>
        </p:blipFill>
        <p:spPr>
          <a:xfrm>
            <a:off x="1047087" y="197625"/>
            <a:ext cx="3730800" cy="254519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472950" y="2141475"/>
            <a:ext cx="2445599" cy="133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Where: Griffith Observatory</a:t>
            </a:r>
          </a:p>
          <a:p>
            <a:pPr rtl="0">
              <a:spcBef>
                <a:spcPts val="0"/>
              </a:spcBef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Begins with picnic lunch at 11 AM </a:t>
            </a:r>
          </a:p>
          <a:p>
            <a:pPr>
              <a:spcBef>
                <a:spcPts val="0"/>
              </a:spcBef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$5 Donation recommended. All proceeds will go to teens4unity in Syria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35367" l="0" r="0" t="31010"/>
          <a:stretch/>
        </p:blipFill>
        <p:spPr>
          <a:xfrm>
            <a:off x="492675" y="2010125"/>
            <a:ext cx="8514849" cy="19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 amt="93000"/>
          </a:blip>
          <a:srcRect b="0" l="25235" r="0" t="0"/>
          <a:stretch/>
        </p:blipFill>
        <p:spPr>
          <a:xfrm>
            <a:off x="1229619" y="7"/>
            <a:ext cx="6743999" cy="3641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1354987" y="1087725"/>
            <a:ext cx="915600" cy="471300"/>
          </a:xfrm>
          <a:prstGeom prst="rect">
            <a:avLst/>
          </a:prstGeom>
          <a:solidFill>
            <a:schemeClr val="lt1"/>
          </a:solidFill>
          <a:ln cap="flat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6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87072" y="3931621"/>
            <a:ext cx="7829099" cy="4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88214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766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MAY 3</a:t>
            </a:r>
            <a:r>
              <a:rPr b="1" lang="en-US" sz="2766">
                <a:solidFill>
                  <a:srgbClr val="96BF0C"/>
                </a:solidFill>
              </a:rPr>
              <a:t> </a:t>
            </a:r>
            <a:r>
              <a:rPr b="1" baseline="0" i="0" lang="en-US" sz="2766" u="none" cap="none" strike="noStrike">
                <a:solidFill>
                  <a:srgbClr val="1122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766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RUN</a:t>
            </a:r>
            <a:r>
              <a:rPr b="1" baseline="0" i="0" lang="en-US" sz="2766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baseline="0" i="0" lang="en-US" sz="2766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UNITY</a:t>
            </a:r>
            <a:r>
              <a:rPr b="1" baseline="0" i="0" lang="en-US" sz="2766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-US" sz="2766" u="none" cap="none" strike="noStrike">
                <a:solidFill>
                  <a:srgbClr val="11225B"/>
                </a:solidFill>
                <a:latin typeface="Arial"/>
                <a:ea typeface="Arial"/>
                <a:cs typeface="Arial"/>
                <a:sym typeface="Arial"/>
              </a:rPr>
              <a:t>2015 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92810" y="3931614"/>
            <a:ext cx="2639999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baseline="0" i="1" lang="en-US" sz="1400" u="none" cap="none" strike="noStrike">
                <a:solidFill>
                  <a:srgbClr val="0000FF"/>
                </a:solidFill>
                <a:latin typeface="Cantarell"/>
                <a:ea typeface="Cantarell"/>
                <a:cs typeface="Cantarell"/>
                <a:sym typeface="Cantarell"/>
              </a:rPr>
              <a:t>www.run4unity.net   #run4unity 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390928" y="2793130"/>
            <a:ext cx="5250300" cy="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221818"/>
              </a:lnSpc>
              <a:spcBef>
                <a:spcPts val="0"/>
              </a:spcBef>
              <a:buNone/>
            </a:pPr>
            <a:r>
              <a:t/>
            </a:r>
            <a:endParaRPr b="1" baseline="0" i="0" sz="1100" u="none" cap="none" strike="noStrike">
              <a:solidFill>
                <a:srgbClr val="96BF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87737" y="2816953"/>
            <a:ext cx="220199" cy="22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89842" y="2828346"/>
            <a:ext cx="195900" cy="19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452350" y="558350"/>
            <a:ext cx="1517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Where: Griffith Observatory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Begins with picnic lunch at 11 AM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$5 Donation recommended. All proceeds will go to teens4unity in Syria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Shape 112"/>
          <p:cNvGrpSpPr/>
          <p:nvPr/>
        </p:nvGrpSpPr>
        <p:grpSpPr>
          <a:xfrm>
            <a:off x="589543" y="510070"/>
            <a:ext cx="6261468" cy="2123956"/>
            <a:chOff x="1259076" y="833376"/>
            <a:chExt cx="10154831" cy="3771900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355508" y="833376"/>
              <a:ext cx="10058399" cy="3771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1259076" y="2719326"/>
              <a:ext cx="3808084" cy="500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93738"/>
                </a:lnSpc>
                <a:spcBef>
                  <a:spcPts val="0"/>
                </a:spcBef>
                <a:buSzPct val="25000"/>
                <a:buNone/>
              </a:pPr>
              <a:r>
                <a:rPr b="1" lang="en-US" sz="2603">
                  <a:solidFill>
                    <a:srgbClr val="11225B"/>
                  </a:solidFill>
                </a:rPr>
                <a:t>LOS ANGELES</a:t>
              </a:r>
              <a:r>
                <a:rPr b="1" baseline="0" i="0" lang="en-US" sz="2115" u="none" cap="none" strike="noStrike">
                  <a:solidFill>
                    <a:srgbClr val="75707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3993266" y="1921397"/>
              <a:ext cx="1073893" cy="439838"/>
            </a:xfrm>
            <a:prstGeom prst="rect">
              <a:avLst/>
            </a:prstGeom>
            <a:solidFill>
              <a:schemeClr val="lt1"/>
            </a:solidFill>
            <a:ln cap="flat" w="12700">
              <a:solidFill>
                <a:schemeClr val="lt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26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6" name="Shape 116"/>
            <p:cNvPicPr preferRelativeResize="0"/>
            <p:nvPr/>
          </p:nvPicPr>
          <p:blipFill rotWithShape="1">
            <a:blip r:embed="rId3">
              <a:alphaModFix/>
            </a:blip>
            <a:srcRect b="59193" l="29107" r="63208" t="29286"/>
            <a:stretch/>
          </p:blipFill>
          <p:spPr>
            <a:xfrm>
              <a:off x="3993266" y="1890730"/>
              <a:ext cx="818417" cy="4601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Shape 117"/>
            <p:cNvPicPr preferRelativeResize="0"/>
            <p:nvPr/>
          </p:nvPicPr>
          <p:blipFill rotWithShape="1">
            <a:blip r:embed="rId3">
              <a:alphaModFix/>
            </a:blip>
            <a:srcRect b="59402" l="26549" r="70567" t="29286"/>
            <a:stretch/>
          </p:blipFill>
          <p:spPr>
            <a:xfrm>
              <a:off x="4766217" y="1877950"/>
              <a:ext cx="324092" cy="4767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 b="35078" l="0" r="0" t="29865"/>
          <a:stretch/>
        </p:blipFill>
        <p:spPr>
          <a:xfrm>
            <a:off x="631925" y="2391100"/>
            <a:ext cx="7620000" cy="200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6851025" y="670050"/>
            <a:ext cx="2010000" cy="1556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Where: Griffith Observatory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Begins with picnic lunch at 11 AM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$5 Donation recommended. All proceeds will go to teens4unity in Syria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794700" y="3726725"/>
            <a:ext cx="3175799" cy="4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15366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2115" u="none" cap="none" strike="noStrike">
                <a:solidFill>
                  <a:srgbClr val="96BF0C"/>
                </a:solidFill>
                <a:latin typeface="Arial"/>
                <a:ea typeface="Arial"/>
                <a:cs typeface="Arial"/>
                <a:sym typeface="Arial"/>
              </a:rPr>
              <a:t>MAY 3  </a:t>
            </a:r>
            <a:r>
              <a:rPr b="1" lang="en-US" sz="2115">
                <a:solidFill>
                  <a:srgbClr val="11225B"/>
                </a:solidFill>
              </a:rPr>
              <a:t>LOS ANGELES</a:t>
            </a:r>
            <a:r>
              <a:rPr b="1" baseline="0" i="0" lang="en-US" sz="2115" u="none" cap="none" strike="noStrike">
                <a:solidFill>
                  <a:srgbClr val="11225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14619" y="65664"/>
            <a:ext cx="4693799" cy="272489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>
            <a:off x="4014625" y="1932625"/>
            <a:ext cx="2416499" cy="570299"/>
          </a:xfrm>
          <a:prstGeom prst="rect">
            <a:avLst/>
          </a:prstGeom>
          <a:solidFill>
            <a:schemeClr val="lt1"/>
          </a:solidFill>
          <a:ln cap="flat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6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 b="34445" l="0" r="0" t="32070"/>
          <a:stretch/>
        </p:blipFill>
        <p:spPr>
          <a:xfrm>
            <a:off x="480475" y="2395850"/>
            <a:ext cx="5418449" cy="141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 b="82985" l="25386" r="16264" t="4646"/>
          <a:stretch/>
        </p:blipFill>
        <p:spPr>
          <a:xfrm>
            <a:off x="3818250" y="3751408"/>
            <a:ext cx="4773900" cy="37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 b="75810" l="0" r="74243" t="0"/>
          <a:stretch/>
        </p:blipFill>
        <p:spPr>
          <a:xfrm>
            <a:off x="480470" y="315008"/>
            <a:ext cx="3377195" cy="118940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4387319" y="1985172"/>
            <a:ext cx="359274" cy="205955"/>
          </a:xfrm>
          <a:prstGeom prst="rect">
            <a:avLst/>
          </a:prstGeom>
          <a:solidFill>
            <a:schemeClr val="lt1"/>
          </a:solidFill>
          <a:ln cap="flat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6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6">
            <a:alphaModFix/>
          </a:blip>
          <a:srcRect b="51815" l="1731" r="74243" t="23448"/>
          <a:stretch/>
        </p:blipFill>
        <p:spPr>
          <a:xfrm>
            <a:off x="1415894" y="1450841"/>
            <a:ext cx="2447602" cy="94502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5386932" y="540206"/>
            <a:ext cx="1883399" cy="252600"/>
          </a:xfrm>
          <a:prstGeom prst="rect">
            <a:avLst/>
          </a:prstGeom>
          <a:solidFill>
            <a:schemeClr val="lt1"/>
          </a:solidFill>
          <a:ln cap="flat" w="127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26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6089425" y="2561900"/>
            <a:ext cx="2161199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Where: Griffith Observatory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Begins with picnic lunch at 11 AM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rgbClr val="11225B"/>
                </a:solidFill>
                <a:latin typeface="Francois One"/>
                <a:ea typeface="Francois One"/>
                <a:cs typeface="Francois One"/>
                <a:sym typeface="Francois One"/>
              </a:rPr>
              <a:t>$5 Donation recommended. All proceeds will go to teens4unity in Syria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